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1" r:id="rId4"/>
    <p:sldId id="262" r:id="rId5"/>
    <p:sldId id="263" r:id="rId6"/>
    <p:sldId id="264" r:id="rId7"/>
    <p:sldId id="265" r:id="rId8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44"/>
    <p:restoredTop sz="94666"/>
  </p:normalViewPr>
  <p:slideViewPr>
    <p:cSldViewPr>
      <p:cViewPr varScale="1">
        <p:scale>
          <a:sx n="102" d="100"/>
          <a:sy n="102" d="100"/>
        </p:scale>
        <p:origin x="112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li.angular.io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1886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6 CuadroTexto"/>
          <p:cNvSpPr txBox="1"/>
          <p:nvPr/>
        </p:nvSpPr>
        <p:spPr>
          <a:xfrm>
            <a:off x="0" y="5325015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800" b="1" dirty="0"/>
              <a:t>Formación Desarrollo Aplicaciones Web con Angular 5</a:t>
            </a:r>
          </a:p>
          <a:p>
            <a:pPr algn="ctr"/>
            <a:r>
              <a:rPr lang="es-ES" sz="2800" dirty="0"/>
              <a:t>19.- Angular CLI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4128"/>
            <a:ext cx="9144000" cy="4037039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7854" y="1909115"/>
            <a:ext cx="1908291" cy="2027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933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Angular CLI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BE60861-E3E5-0D42-BC43-F92D9D2D71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840" y="1772816"/>
            <a:ext cx="2514600" cy="711200"/>
          </a:xfrm>
          <a:prstGeom prst="rect">
            <a:avLst/>
          </a:prstGeom>
        </p:spPr>
      </p:pic>
      <p:sp>
        <p:nvSpPr>
          <p:cNvPr id="6" name="4 CuadroTexto">
            <a:extLst>
              <a:ext uri="{FF2B5EF4-FFF2-40B4-BE49-F238E27FC236}">
                <a16:creationId xmlns:a16="http://schemas.microsoft.com/office/drawing/2014/main" id="{B066DC16-396A-D24D-BA83-8C702A5EAF01}"/>
              </a:ext>
            </a:extLst>
          </p:cNvPr>
          <p:cNvSpPr txBox="1"/>
          <p:nvPr/>
        </p:nvSpPr>
        <p:spPr>
          <a:xfrm>
            <a:off x="611560" y="2852936"/>
            <a:ext cx="812016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just"/>
            <a:r>
              <a:rPr lang="es-ES" sz="2400" dirty="0">
                <a:solidFill>
                  <a:srgbClr val="0070C0"/>
                </a:solidFill>
                <a:latin typeface="Avenir Roman" panose="02000503020000020003" pitchFamily="2" charset="0"/>
                <a:hlinkClick r:id="rId4"/>
              </a:rPr>
              <a:t>https://cli.angular.io/</a:t>
            </a:r>
            <a:endParaRPr lang="es-ES" sz="2400" dirty="0">
              <a:solidFill>
                <a:srgbClr val="0070C0"/>
              </a:solidFill>
              <a:latin typeface="Avenir Roman" panose="02000503020000020003" pitchFamily="2" charset="0"/>
            </a:endParaRPr>
          </a:p>
          <a:p>
            <a:pPr lvl="1" algn="just"/>
            <a:endParaRPr lang="es-ES" sz="2400" dirty="0">
              <a:solidFill>
                <a:srgbClr val="0070C0"/>
              </a:solidFill>
              <a:latin typeface="Avenir Roman" panose="02000503020000020003" pitchFamily="2" charset="0"/>
            </a:endParaRPr>
          </a:p>
          <a:p>
            <a:pPr lvl="1" algn="just"/>
            <a:r>
              <a:rPr lang="es-ES" sz="2400" dirty="0" err="1">
                <a:solidFill>
                  <a:srgbClr val="0070C0"/>
                </a:solidFill>
                <a:latin typeface="Avenir Roman" panose="02000503020000020003" pitchFamily="2" charset="0"/>
              </a:rPr>
              <a:t>ng</a:t>
            </a:r>
            <a:r>
              <a:rPr lang="es-ES" sz="2400" dirty="0">
                <a:solidFill>
                  <a:srgbClr val="0070C0"/>
                </a:solidFill>
                <a:latin typeface="Avenir Roman" panose="02000503020000020003" pitchFamily="2" charset="0"/>
              </a:rPr>
              <a:t> comando --</a:t>
            </a:r>
            <a:r>
              <a:rPr lang="es-ES" sz="2400" dirty="0" err="1">
                <a:solidFill>
                  <a:srgbClr val="0070C0"/>
                </a:solidFill>
                <a:latin typeface="Avenir Roman" panose="02000503020000020003" pitchFamily="2" charset="0"/>
              </a:rPr>
              <a:t>help</a:t>
            </a:r>
            <a:endParaRPr lang="es-ES" sz="2400" dirty="0">
              <a:solidFill>
                <a:srgbClr val="0070C0"/>
              </a:solidFill>
              <a:latin typeface="Avenir Roman" panose="02000503020000020003" pitchFamily="2" charset="0"/>
            </a:endParaRPr>
          </a:p>
          <a:p>
            <a:pPr lvl="1" algn="just"/>
            <a:endParaRPr lang="es-ES" sz="2400" dirty="0">
              <a:solidFill>
                <a:srgbClr val="0070C0"/>
              </a:solidFill>
              <a:latin typeface="Avenir Roman" panose="02000503020000020003" pitchFamily="2" charset="0"/>
            </a:endParaRPr>
          </a:p>
          <a:p>
            <a:pPr algn="just"/>
            <a:r>
              <a:rPr lang="es-ES" sz="2400" dirty="0">
                <a:latin typeface="Avenir Roman" panose="02000503020000020003" pitchFamily="2" charset="0"/>
                <a:ea typeface="Avenir Roman" charset="0"/>
                <a:cs typeface="Avenir Roman" charset="0"/>
              </a:rPr>
              <a:t>      </a:t>
            </a:r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1490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Angular CLI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120161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ng</a:t>
            </a: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 new </a:t>
            </a: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nombreaplicacion</a:t>
            </a: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--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skip-git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: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boolean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, default false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--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skip-commit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: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boolean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, default false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--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directory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: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string</a:t>
            </a: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--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source-dir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: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string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, default '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src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'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--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style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: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string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, default '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css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' | '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less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' | '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scss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'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--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prefix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: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string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, default 'app'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--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mobile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: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boolean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, default false    *PWA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--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routing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: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boolean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, default false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algn="just"/>
            <a:endParaRPr lang="es-ES" sz="2400" dirty="0"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400" dirty="0">
                <a:latin typeface="Avenir Roman" panose="02000503020000020003" pitchFamily="2" charset="0"/>
                <a:ea typeface="Avenir Roman" charset="0"/>
                <a:cs typeface="Avenir Roman" charset="0"/>
              </a:rPr>
              <a:t>      </a:t>
            </a:r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8249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Angular CLI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9272289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ng</a:t>
            </a: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 </a:t>
            </a: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generate</a:t>
            </a: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 cl | c | d | m | p | s | directorio/nombre</a:t>
            </a: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--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spec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: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boolean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, default true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--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inline-template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: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boolean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, default false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--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inline-style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: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boolean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, default false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--flat: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boolean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, default false		*sin directorio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--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prefix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: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boolean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, default true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--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routing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: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boolean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, default false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algn="just"/>
            <a:endParaRPr lang="es-ES" sz="2400" dirty="0"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400" dirty="0">
                <a:latin typeface="Avenir Roman" panose="02000503020000020003" pitchFamily="2" charset="0"/>
                <a:ea typeface="Avenir Roman" charset="0"/>
                <a:cs typeface="Avenir Roman" charset="0"/>
              </a:rPr>
              <a:t>      </a:t>
            </a:r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903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Angular CLI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927228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ng</a:t>
            </a: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 </a:t>
            </a: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serve</a:t>
            </a: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--o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--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port</a:t>
            </a: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--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prod</a:t>
            </a: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lvl="1" algn="just"/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lvl="1" algn="just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* Retirar con control + c</a:t>
            </a:r>
          </a:p>
          <a:p>
            <a:pPr algn="just"/>
            <a:endParaRPr lang="es-ES" sz="2400" dirty="0"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400" dirty="0">
                <a:latin typeface="Avenir Roman" panose="02000503020000020003" pitchFamily="2" charset="0"/>
                <a:ea typeface="Avenir Roman" charset="0"/>
                <a:cs typeface="Avenir Roman" charset="0"/>
              </a:rPr>
              <a:t>      </a:t>
            </a:r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771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Angular CLI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927228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ng</a:t>
            </a: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 test</a:t>
            </a: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latin typeface="Avenir Roman" panose="02000503020000020003" pitchFamily="2" charset="0"/>
                <a:ea typeface="Avenir Roman" charset="0"/>
                <a:cs typeface="Avenir Roman" charset="0"/>
              </a:rPr>
              <a:t>--</a:t>
            </a:r>
            <a:r>
              <a:rPr lang="es-ES" sz="2400" dirty="0" err="1">
                <a:latin typeface="Avenir Roman" panose="02000503020000020003" pitchFamily="2" charset="0"/>
                <a:ea typeface="Avenir Roman" charset="0"/>
                <a:cs typeface="Avenir Roman" charset="0"/>
              </a:rPr>
              <a:t>code-coverage</a:t>
            </a:r>
            <a:r>
              <a:rPr lang="es-ES" sz="2400" dirty="0">
                <a:latin typeface="Avenir Roman" panose="02000503020000020003" pitchFamily="2" charset="0"/>
                <a:ea typeface="Avenir Roman" charset="0"/>
                <a:cs typeface="Avenir Roman" charset="0"/>
              </a:rPr>
              <a:t> 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--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port</a:t>
            </a: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lvl="1" algn="just"/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lvl="1" algn="just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* Retirar con control + c</a:t>
            </a:r>
          </a:p>
          <a:p>
            <a:pPr algn="just"/>
            <a:endParaRPr lang="es-ES" sz="2400" dirty="0"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400" dirty="0">
                <a:latin typeface="Avenir Roman" panose="02000503020000020003" pitchFamily="2" charset="0"/>
                <a:ea typeface="Avenir Roman" charset="0"/>
                <a:cs typeface="Avenir Roman" charset="0"/>
              </a:rPr>
              <a:t>      </a:t>
            </a:r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61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Angular CLI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927228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ng</a:t>
            </a: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 </a:t>
            </a: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build</a:t>
            </a: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latin typeface="Avenir Roman" panose="02000503020000020003" pitchFamily="2" charset="0"/>
                <a:ea typeface="Avenir Roman" charset="0"/>
                <a:cs typeface="Avenir Roman" charset="0"/>
              </a:rPr>
              <a:t>--</a:t>
            </a:r>
            <a:r>
              <a:rPr lang="es-ES" sz="2400" dirty="0" err="1">
                <a:latin typeface="Avenir Roman" panose="02000503020000020003" pitchFamily="2" charset="0"/>
                <a:ea typeface="Avenir Roman" charset="0"/>
                <a:cs typeface="Avenir Roman" charset="0"/>
              </a:rPr>
              <a:t>prod</a:t>
            </a:r>
            <a:endParaRPr lang="es-ES" sz="2400" dirty="0"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--base-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href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: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string</a:t>
            </a: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--output-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path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: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string</a:t>
            </a: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--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extract-css</a:t>
            </a: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algn="just"/>
            <a:endParaRPr lang="es-ES" sz="2400" dirty="0"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400" dirty="0">
                <a:solidFill>
                  <a:srgbClr val="0070C0"/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      </a:t>
            </a:r>
          </a:p>
          <a:p>
            <a:pPr algn="just"/>
            <a:r>
              <a:rPr lang="es-ES" sz="2400" dirty="0">
                <a:solidFill>
                  <a:srgbClr val="0070C0"/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               </a:t>
            </a:r>
            <a:r>
              <a:rPr lang="es-ES" sz="2400" dirty="0" err="1">
                <a:solidFill>
                  <a:srgbClr val="0070C0"/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ng</a:t>
            </a:r>
            <a:r>
              <a:rPr lang="es-ES" sz="2400" dirty="0">
                <a:solidFill>
                  <a:srgbClr val="0070C0"/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 </a:t>
            </a:r>
            <a:r>
              <a:rPr lang="es-ES" sz="2400" dirty="0" err="1">
                <a:solidFill>
                  <a:srgbClr val="0070C0"/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build</a:t>
            </a:r>
            <a:r>
              <a:rPr lang="es-ES" sz="2400" dirty="0">
                <a:solidFill>
                  <a:srgbClr val="0070C0"/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 --</a:t>
            </a:r>
            <a:r>
              <a:rPr lang="es-ES" sz="2400" dirty="0" err="1">
                <a:solidFill>
                  <a:srgbClr val="0070C0"/>
                </a:solidFill>
                <a:latin typeface="Avenir Roman" panose="02000503020000020003" pitchFamily="2" charset="0"/>
                <a:ea typeface="Avenir Roman" charset="0"/>
                <a:cs typeface="Avenir Roman" charset="0"/>
              </a:rPr>
              <a:t>prod</a:t>
            </a:r>
            <a:endParaRPr lang="es-ES" sz="2400" dirty="0">
              <a:solidFill>
                <a:srgbClr val="0070C0"/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algn="just"/>
            <a:endParaRPr lang="es-ES" sz="2400" dirty="0">
              <a:solidFill>
                <a:srgbClr val="0070C0"/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rgbClr val="0070C0"/>
              </a:solidFill>
              <a:latin typeface="Avenir Roman" panose="02000503020000020003" pitchFamily="2" charset="0"/>
              <a:ea typeface="Avenir Roman" charset="0"/>
              <a:cs typeface="Avenir Roman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36F599C-760D-454A-B3D2-D966232B6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67" y="3645024"/>
            <a:ext cx="3347070" cy="223138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5216848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ici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cin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8797</TotalTime>
  <Words>128</Words>
  <Application>Microsoft Macintosh PowerPoint</Application>
  <PresentationFormat>Presentación en pantalla (4:3)</PresentationFormat>
  <Paragraphs>61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Avenir Roman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</dc:creator>
  <cp:lastModifiedBy>Microsoft Office User</cp:lastModifiedBy>
  <cp:revision>198</cp:revision>
  <dcterms:created xsi:type="dcterms:W3CDTF">2016-01-18T10:38:04Z</dcterms:created>
  <dcterms:modified xsi:type="dcterms:W3CDTF">2018-07-06T11:43:53Z</dcterms:modified>
</cp:coreProperties>
</file>

<file path=docProps/thumbnail.jpeg>
</file>